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0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06DE-4AC6-4D7D-B5BA-6B3D334E0F6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Tehnologij</a:t>
            </a:r>
            <a:r>
              <a:rPr lang="sr-Latn-C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savremenih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Zavarljivost</a:t>
            </a:r>
            <a:r>
              <a:rPr lang="en-US" b="1" dirty="0" smtClean="0"/>
              <a:t> </a:t>
            </a:r>
            <a:r>
              <a:rPr lang="en-US" b="1" dirty="0" err="1" smtClean="0"/>
              <a:t>termomehanički</a:t>
            </a:r>
            <a:r>
              <a:rPr lang="en-US" b="1" dirty="0" smtClean="0"/>
              <a:t> </a:t>
            </a:r>
            <a:r>
              <a:rPr lang="en-US" b="1" dirty="0" err="1" smtClean="0"/>
              <a:t>obrađenih</a:t>
            </a:r>
            <a:r>
              <a:rPr lang="en-US" b="1" dirty="0" smtClean="0"/>
              <a:t> </a:t>
            </a:r>
            <a:r>
              <a:rPr lang="en-US" b="1" dirty="0" err="1" smtClean="0"/>
              <a:t>čelika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Kombinacijom</a:t>
            </a:r>
            <a:r>
              <a:rPr lang="en-US" sz="2800" dirty="0" smtClean="0"/>
              <a:t> </a:t>
            </a:r>
            <a:r>
              <a:rPr lang="en-US" sz="2800" dirty="0" err="1" smtClean="0"/>
              <a:t>mikrolegiranja</a:t>
            </a:r>
            <a:r>
              <a:rPr lang="en-US" sz="2800" dirty="0" smtClean="0"/>
              <a:t> (do 0,25 % Ti, Al, </a:t>
            </a:r>
            <a:r>
              <a:rPr lang="en-US" sz="2800" dirty="0" err="1" smtClean="0"/>
              <a:t>Nb</a:t>
            </a:r>
            <a:r>
              <a:rPr lang="en-US" sz="2800" dirty="0" smtClean="0"/>
              <a:t>,…)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termomehaničke</a:t>
            </a:r>
            <a:r>
              <a:rPr lang="en-US" sz="2800" dirty="0" smtClean="0"/>
              <a:t> </a:t>
            </a:r>
            <a:r>
              <a:rPr lang="en-US" sz="2800" dirty="0" err="1" smtClean="0"/>
              <a:t>obrade</a:t>
            </a:r>
            <a:r>
              <a:rPr lang="en-US" sz="2800" dirty="0" smtClean="0"/>
              <a:t> (</a:t>
            </a:r>
            <a:r>
              <a:rPr lang="en-US" sz="2800" dirty="0" err="1" smtClean="0"/>
              <a:t>valjanja</a:t>
            </a:r>
            <a:r>
              <a:rPr lang="en-US" sz="2800" dirty="0" smtClean="0"/>
              <a:t>) </a:t>
            </a:r>
            <a:r>
              <a:rPr lang="en-US" sz="2800" dirty="0" err="1" smtClean="0"/>
              <a:t>povećavaju</a:t>
            </a:r>
            <a:r>
              <a:rPr lang="en-US" sz="2800" dirty="0" smtClean="0"/>
              <a:t> se </a:t>
            </a:r>
            <a:r>
              <a:rPr lang="en-US" sz="2800" dirty="0" err="1" smtClean="0"/>
              <a:t>meh.osobine</a:t>
            </a:r>
            <a:r>
              <a:rPr lang="en-US" sz="2800" dirty="0" smtClean="0"/>
              <a:t> (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žilavost</a:t>
            </a:r>
            <a:r>
              <a:rPr lang="en-US" sz="2800" dirty="0" smtClean="0"/>
              <a:t>), pa je </a:t>
            </a:r>
            <a:r>
              <a:rPr lang="en-US" sz="2800" dirty="0" err="1" smtClean="0"/>
              <a:t>moguće</a:t>
            </a:r>
            <a:r>
              <a:rPr lang="en-US" sz="2800" dirty="0" smtClean="0"/>
              <a:t> </a:t>
            </a:r>
            <a:r>
              <a:rPr lang="en-US" sz="2800" dirty="0" err="1" smtClean="0"/>
              <a:t>smanjenje</a:t>
            </a:r>
            <a:r>
              <a:rPr lang="en-US" sz="2800" dirty="0" smtClean="0"/>
              <a:t> %C (do 0,03 %)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povećanje</a:t>
            </a:r>
            <a:r>
              <a:rPr lang="en-US" sz="2800" dirty="0" smtClean="0"/>
              <a:t> </a:t>
            </a:r>
            <a:r>
              <a:rPr lang="en-US" sz="2800" dirty="0" err="1" smtClean="0"/>
              <a:t>zavarljivosti</a:t>
            </a:r>
            <a:r>
              <a:rPr lang="en-US" sz="2800" dirty="0" smtClean="0"/>
              <a:t> (</a:t>
            </a:r>
            <a:r>
              <a:rPr lang="en-US" sz="2800" dirty="0" err="1" smtClean="0"/>
              <a:t>smanjen</a:t>
            </a:r>
            <a:r>
              <a:rPr lang="en-US" sz="2800" dirty="0" smtClean="0"/>
              <a:t>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ekv</a:t>
            </a:r>
            <a:r>
              <a:rPr lang="en-US" sz="2800" dirty="0" smtClean="0"/>
              <a:t>):</a:t>
            </a:r>
          </a:p>
          <a:p>
            <a:pPr>
              <a:buNone/>
            </a:pPr>
            <a:endParaRPr lang="en-U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9151" t="62500" r="6881" b="6250"/>
          <a:stretch>
            <a:fillRect/>
          </a:stretch>
        </p:blipFill>
        <p:spPr bwMode="auto">
          <a:xfrm>
            <a:off x="0" y="3352800"/>
            <a:ext cx="6629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Brace 6"/>
          <p:cNvSpPr/>
          <p:nvPr/>
        </p:nvSpPr>
        <p:spPr>
          <a:xfrm>
            <a:off x="6629400" y="3429000"/>
            <a:ext cx="304800" cy="2895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3352800"/>
            <a:ext cx="457200" cy="2895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0"/>
            <a:endCxn id="7" idx="0"/>
          </p:cNvCxnSpPr>
          <p:nvPr/>
        </p:nvCxnSpPr>
        <p:spPr>
          <a:xfrm>
            <a:off x="1524000" y="3352800"/>
            <a:ext cx="5105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10400" y="37114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Ovi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čelici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ili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imaju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vrlo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malo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perlita</a:t>
            </a:r>
            <a:r>
              <a:rPr lang="en-US" sz="2400" i="1" dirty="0" smtClean="0"/>
              <a:t> (~20%) </a:t>
            </a:r>
            <a:r>
              <a:rPr lang="en-US" sz="2400" i="1" dirty="0" err="1" smtClean="0"/>
              <a:t>ili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skoro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uopšte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nemaju</a:t>
            </a:r>
            <a:r>
              <a:rPr lang="en-US" sz="2400" i="1" dirty="0" smtClean="0"/>
              <a:t> (~5 %)</a:t>
            </a:r>
            <a:endParaRPr lang="en-US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2895600" cy="5592763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Osobine</a:t>
            </a:r>
            <a:r>
              <a:rPr lang="en-US" sz="2800" dirty="0" smtClean="0"/>
              <a:t>: </a:t>
            </a:r>
          </a:p>
          <a:p>
            <a:pPr>
              <a:buFontTx/>
              <a:buChar char="-"/>
            </a:pPr>
            <a:r>
              <a:rPr lang="en-US" sz="2800" dirty="0" err="1" smtClean="0"/>
              <a:t>čvrstoća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nivou</a:t>
            </a:r>
            <a:r>
              <a:rPr lang="en-US" sz="2800" dirty="0" smtClean="0"/>
              <a:t> </a:t>
            </a:r>
            <a:r>
              <a:rPr lang="en-US" sz="2800" dirty="0" err="1" smtClean="0"/>
              <a:t>mikrolegiranih</a:t>
            </a:r>
            <a:r>
              <a:rPr lang="en-US" sz="2800" dirty="0" smtClean="0"/>
              <a:t>, </a:t>
            </a:r>
            <a:r>
              <a:rPr lang="en-US" sz="2800" dirty="0" err="1" smtClean="0"/>
              <a:t>ali</a:t>
            </a:r>
            <a:r>
              <a:rPr lang="en-US" sz="2800" dirty="0" smtClean="0"/>
              <a:t> </a:t>
            </a:r>
            <a:r>
              <a:rPr lang="en-US" sz="2800" dirty="0" err="1" smtClean="0"/>
              <a:t>još</a:t>
            </a:r>
            <a:r>
              <a:rPr lang="en-US" sz="2800" dirty="0" smtClean="0"/>
              <a:t> </a:t>
            </a:r>
            <a:r>
              <a:rPr lang="en-US" sz="2800" dirty="0" err="1" smtClean="0"/>
              <a:t>žilaviji</a:t>
            </a:r>
            <a:r>
              <a:rPr lang="en-US" sz="2800" dirty="0" smtClean="0"/>
              <a:t> </a:t>
            </a:r>
            <a:r>
              <a:rPr lang="en-US" sz="2800" dirty="0" err="1" smtClean="0"/>
              <a:t>naročito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niskim</a:t>
            </a:r>
            <a:r>
              <a:rPr lang="en-US" sz="2800" dirty="0" smtClean="0"/>
              <a:t> </a:t>
            </a:r>
            <a:r>
              <a:rPr lang="en-US" sz="2800" dirty="0" err="1" smtClean="0"/>
              <a:t>temperaturama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/>
              <a:t>p</a:t>
            </a:r>
            <a:r>
              <a:rPr lang="en-US" sz="2800" dirty="0" err="1" smtClean="0"/>
              <a:t>oboljšana</a:t>
            </a:r>
            <a:r>
              <a:rPr lang="en-US" sz="2800" dirty="0" smtClean="0"/>
              <a:t> </a:t>
            </a:r>
            <a:r>
              <a:rPr lang="en-US" sz="2800" dirty="0" err="1" smtClean="0"/>
              <a:t>zavarljivost</a:t>
            </a:r>
            <a:r>
              <a:rPr lang="en-US" sz="2800" dirty="0" smtClean="0"/>
              <a:t> </a:t>
            </a:r>
            <a:r>
              <a:rPr lang="en-US" sz="2800" dirty="0" err="1" smtClean="0"/>
              <a:t>zbog</a:t>
            </a:r>
            <a:r>
              <a:rPr lang="en-US" sz="2800" dirty="0" smtClean="0"/>
              <a:t> </a:t>
            </a:r>
            <a:r>
              <a:rPr lang="en-US" sz="2800" dirty="0" err="1" smtClean="0"/>
              <a:t>nemogućnosti</a:t>
            </a:r>
            <a:r>
              <a:rPr lang="en-US" sz="2800" dirty="0" smtClean="0"/>
              <a:t> </a:t>
            </a:r>
            <a:r>
              <a:rPr lang="en-US" sz="2800" dirty="0" err="1" smtClean="0"/>
              <a:t>postizanja</a:t>
            </a:r>
            <a:r>
              <a:rPr lang="en-US" sz="2800" dirty="0" smtClean="0"/>
              <a:t> </a:t>
            </a:r>
            <a:r>
              <a:rPr lang="en-US" sz="2800" dirty="0" err="1" smtClean="0"/>
              <a:t>martenzitne</a:t>
            </a:r>
            <a:r>
              <a:rPr lang="en-US" sz="2800" dirty="0" smtClean="0"/>
              <a:t> </a:t>
            </a:r>
            <a:r>
              <a:rPr lang="en-US" sz="2800" dirty="0" err="1" smtClean="0"/>
              <a:t>transformacije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5139" t="17708" r="15666" b="11458"/>
          <a:stretch>
            <a:fillRect/>
          </a:stretch>
        </p:blipFill>
        <p:spPr bwMode="auto">
          <a:xfrm>
            <a:off x="2971800" y="1175657"/>
            <a:ext cx="6172200" cy="49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err="1" smtClean="0"/>
              <a:t>Zavarivanje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Zavareni</a:t>
            </a:r>
            <a:r>
              <a:rPr lang="en-US" dirty="0" smtClean="0"/>
              <a:t> </a:t>
            </a:r>
            <a:r>
              <a:rPr lang="en-US" dirty="0" err="1" smtClean="0"/>
              <a:t>spoj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mikrolegirajuće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bazičnom</a:t>
            </a:r>
            <a:r>
              <a:rPr lang="en-US" dirty="0" smtClean="0"/>
              <a:t> </a:t>
            </a:r>
            <a:r>
              <a:rPr lang="en-US" dirty="0" err="1" smtClean="0"/>
              <a:t>oblogom</a:t>
            </a:r>
            <a:r>
              <a:rPr lang="en-US" dirty="0" smtClean="0"/>
              <a:t> (REL/E)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bazičnim</a:t>
            </a:r>
            <a:r>
              <a:rPr lang="en-US" dirty="0" smtClean="0"/>
              <a:t> </a:t>
            </a:r>
            <a:r>
              <a:rPr lang="en-US" dirty="0" err="1" smtClean="0"/>
              <a:t>prahom</a:t>
            </a:r>
            <a:r>
              <a:rPr lang="en-US" dirty="0" smtClean="0"/>
              <a:t> (EPP)</a:t>
            </a:r>
          </a:p>
          <a:p>
            <a:pPr>
              <a:buFontTx/>
              <a:buChar char="-"/>
            </a:pPr>
            <a:r>
              <a:rPr lang="en-US" dirty="0" err="1" smtClean="0"/>
              <a:t>Dodavanje</a:t>
            </a:r>
            <a:r>
              <a:rPr lang="en-US" dirty="0" smtClean="0"/>
              <a:t> </a:t>
            </a:r>
            <a:r>
              <a:rPr lang="en-US" dirty="0" err="1" smtClean="0"/>
              <a:t>mikrolegirajućih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 je </a:t>
            </a:r>
            <a:r>
              <a:rPr lang="en-US" dirty="0" err="1" smtClean="0"/>
              <a:t>jednostavnije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obloge</a:t>
            </a:r>
            <a:r>
              <a:rPr lang="en-US" dirty="0" smtClean="0"/>
              <a:t>/</a:t>
            </a:r>
            <a:r>
              <a:rPr lang="en-US" dirty="0" err="1" smtClean="0"/>
              <a:t>praha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elektrodu</a:t>
            </a:r>
            <a:r>
              <a:rPr lang="en-US" dirty="0" smtClean="0"/>
              <a:t>/</a:t>
            </a:r>
            <a:r>
              <a:rPr lang="en-US" dirty="0" err="1" smtClean="0"/>
              <a:t>žicu</a:t>
            </a:r>
            <a:r>
              <a:rPr lang="en-US" dirty="0" smtClean="0"/>
              <a:t> (</a:t>
            </a:r>
            <a:r>
              <a:rPr lang="en-US" dirty="0" err="1" smtClean="0"/>
              <a:t>leg.elementi</a:t>
            </a:r>
            <a:r>
              <a:rPr lang="en-US" dirty="0" smtClean="0"/>
              <a:t> </a:t>
            </a:r>
            <a:r>
              <a:rPr lang="en-US" dirty="0" err="1" smtClean="0"/>
              <a:t>sagorevaju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žice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, a </a:t>
            </a:r>
            <a:r>
              <a:rPr lang="en-US" dirty="0" err="1" smtClean="0"/>
              <a:t>efekat</a:t>
            </a:r>
            <a:r>
              <a:rPr lang="en-US" dirty="0" smtClean="0"/>
              <a:t> </a:t>
            </a:r>
            <a:r>
              <a:rPr lang="en-US" dirty="0" err="1" smtClean="0"/>
              <a:t>ojačavanja</a:t>
            </a:r>
            <a:r>
              <a:rPr lang="en-US" dirty="0" smtClean="0"/>
              <a:t> </a:t>
            </a:r>
            <a:r>
              <a:rPr lang="en-US" dirty="0" err="1" smtClean="0"/>
              <a:t>komplikuje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izvlačenja</a:t>
            </a:r>
            <a:r>
              <a:rPr lang="en-US" dirty="0" smtClean="0"/>
              <a:t> </a:t>
            </a:r>
            <a:r>
              <a:rPr lang="en-US" dirty="0" err="1" smtClean="0"/>
              <a:t>žice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Postupci</a:t>
            </a:r>
            <a:r>
              <a:rPr lang="en-US" dirty="0" smtClean="0"/>
              <a:t>: REL/E, EPP, </a:t>
            </a:r>
            <a:r>
              <a:rPr lang="en-US" dirty="0" smtClean="0"/>
              <a:t>MAG</a:t>
            </a:r>
          </a:p>
          <a:p>
            <a:pPr marL="0" indent="0">
              <a:buNone/>
            </a:pPr>
            <a:r>
              <a:rPr lang="en-US" dirty="0" smtClean="0"/>
              <a:t>* MAG: </a:t>
            </a:r>
            <a:r>
              <a:rPr lang="en-US" dirty="0" err="1" smtClean="0"/>
              <a:t>puna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punjena</a:t>
            </a:r>
            <a:r>
              <a:rPr lang="en-US" dirty="0" smtClean="0"/>
              <a:t> </a:t>
            </a:r>
            <a:r>
              <a:rPr lang="en-US" dirty="0" err="1" smtClean="0"/>
              <a:t>žica</a:t>
            </a:r>
            <a:r>
              <a:rPr lang="en-US" dirty="0" smtClean="0"/>
              <a:t>, </a:t>
            </a:r>
            <a:r>
              <a:rPr lang="en-US" dirty="0" err="1" smtClean="0"/>
              <a:t>lakše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punjenom</a:t>
            </a:r>
            <a:r>
              <a:rPr lang="en-US" dirty="0" smtClean="0"/>
              <a:t> </a:t>
            </a:r>
            <a:r>
              <a:rPr lang="en-US" dirty="0" err="1" smtClean="0"/>
              <a:t>žicom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“</a:t>
            </a:r>
            <a:r>
              <a:rPr lang="en-US" dirty="0" err="1" smtClean="0"/>
              <a:t>punjenje</a:t>
            </a:r>
            <a:r>
              <a:rPr lang="en-US" dirty="0" smtClean="0"/>
              <a:t>” </a:t>
            </a:r>
            <a:r>
              <a:rPr lang="en-US" dirty="0" err="1" smtClean="0"/>
              <a:t>igra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obloge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smtClean="0"/>
              <a:t>REL/E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praha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EPP), </a:t>
            </a:r>
            <a:r>
              <a:rPr lang="en-US" dirty="0" smtClean="0"/>
              <a:t>bez </a:t>
            </a:r>
            <a:r>
              <a:rPr lang="en-US" dirty="0" err="1" smtClean="0"/>
              <a:t>predgrevanja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192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Tehnologija spajanja savremenih materijala </vt:lpstr>
      <vt:lpstr>Zavarljivost termomehanički obrađenih čelika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Sebastian Baloš</cp:lastModifiedBy>
  <cp:revision>22</cp:revision>
  <dcterms:created xsi:type="dcterms:W3CDTF">2015-08-03T17:45:04Z</dcterms:created>
  <dcterms:modified xsi:type="dcterms:W3CDTF">2015-10-22T19:36:10Z</dcterms:modified>
</cp:coreProperties>
</file>